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4" r:id="rId3"/>
    <p:sldId id="267" r:id="rId4"/>
    <p:sldId id="257" r:id="rId5"/>
    <p:sldId id="265" r:id="rId6"/>
    <p:sldId id="258" r:id="rId7"/>
    <p:sldId id="260" r:id="rId8"/>
    <p:sldId id="263" r:id="rId9"/>
    <p:sldId id="262" r:id="rId10"/>
    <p:sldId id="268" r:id="rId11"/>
    <p:sldId id="271" r:id="rId12"/>
    <p:sldId id="269" r:id="rId13"/>
    <p:sldId id="259" r:id="rId14"/>
    <p:sldId id="266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32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A201876-C3AA-4440-A397-A70F4976AA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2C71D4-0BED-4D0A-AC65-74A41D9800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C2384-EF95-4B3B-A894-FF91CC2B986F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18B57E-9549-4511-AA51-BC6032E58A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374BDE-6026-41AF-9A25-4C08253548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5E03E-63F9-424E-B880-EF9791FE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050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E5F66-1A23-4398-BD83-960AEA8769B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E54F8-FB5D-4199-9406-072981319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79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31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9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2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739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19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5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2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29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63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34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19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5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2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79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18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78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28A3B53-8351-4012-9BAA-61D61EAA0A4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0B1B59-4744-4186-A404-A7962FECB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</p:sldLayoutIdLst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47C6194-E2F7-45AA-A24B-7CC531675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300785"/>
            <a:ext cx="11679382" cy="2509213"/>
          </a:xfrm>
        </p:spPr>
        <p:txBody>
          <a:bodyPr>
            <a:normAutofit/>
          </a:bodyPr>
          <a:lstStyle/>
          <a:p>
            <a:r>
              <a:rPr lang="ru-RU" sz="4400" b="1" dirty="0" err="1">
                <a:solidFill>
                  <a:srgbClr val="002060"/>
                </a:solidFill>
              </a:rPr>
              <a:t>Пазлы</a:t>
            </a:r>
            <a:r>
              <a:rPr lang="ru-RU" sz="4400" b="1" dirty="0">
                <a:solidFill>
                  <a:srgbClr val="002060"/>
                </a:solidFill>
              </a:rPr>
              <a:t> 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из палочек от мороженого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66989BF-B7C9-43F7-A66E-05E02B03D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0" y="4104409"/>
            <a:ext cx="5112327" cy="70512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МАСТЕР – КЛАСС ДЛЯ ПЕДАГОГОВ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67A11-F8DB-4131-9E86-9499F8CF9B55}"/>
              </a:ext>
            </a:extLst>
          </p:cNvPr>
          <p:cNvSpPr txBox="1"/>
          <p:nvPr/>
        </p:nvSpPr>
        <p:spPr>
          <a:xfrm>
            <a:off x="436418" y="270164"/>
            <a:ext cx="1126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№1 «ОРЛЕНОК»»,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 КОЗЕЛЬСК КОЗЕЛЬСКОГО РАЙОНА КАЛУЖСКОЙ ОБЛАСТИ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A9DCE-BE7B-49AD-B903-2BD6AEF06D8F}"/>
              </a:ext>
            </a:extLst>
          </p:cNvPr>
          <p:cNvSpPr txBox="1"/>
          <p:nvPr/>
        </p:nvSpPr>
        <p:spPr>
          <a:xfrm>
            <a:off x="4623955" y="6452755"/>
            <a:ext cx="179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Козельск,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E722-C8E7-41F9-B557-E8E1526BE40B}"/>
              </a:ext>
            </a:extLst>
          </p:cNvPr>
          <p:cNvSpPr txBox="1"/>
          <p:nvPr/>
        </p:nvSpPr>
        <p:spPr>
          <a:xfrm>
            <a:off x="5868955" y="5039591"/>
            <a:ext cx="5831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СРЕДНЕЙ ГРУППЫ «ЗАТЕЙНИКИ»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КОЗЛЯНКИНА АННА ГЕННАДЬЕВНА</a:t>
            </a:r>
          </a:p>
        </p:txBody>
      </p:sp>
    </p:spTree>
    <p:extLst>
      <p:ext uri="{BB962C8B-B14F-4D97-AF65-F5344CB8AC3E}">
        <p14:creationId xmlns:p14="http://schemas.microsoft.com/office/powerpoint/2010/main" val="407121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 err="1">
                <a:solidFill>
                  <a:srgbClr val="C00000"/>
                </a:solidFill>
              </a:rPr>
              <a:t>Пазлы</a:t>
            </a:r>
            <a:r>
              <a:rPr lang="ru-RU" b="1" dirty="0">
                <a:solidFill>
                  <a:srgbClr val="C00000"/>
                </a:solidFill>
              </a:rPr>
              <a:t> готовы! Можно играть!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A6049BD-9E9B-460F-8375-5E4A629F027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83076"/>
            <a:ext cx="7315199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579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 err="1">
                <a:solidFill>
                  <a:srgbClr val="C00000"/>
                </a:solidFill>
              </a:rPr>
              <a:t>Пазлы</a:t>
            </a:r>
            <a:r>
              <a:rPr lang="ru-RU" b="1" dirty="0">
                <a:solidFill>
                  <a:srgbClr val="C00000"/>
                </a:solidFill>
              </a:rPr>
              <a:t> готовы! Можно играть!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CA4078-EC14-4276-AFE1-5E25B50F940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77" y="1056443"/>
            <a:ext cx="7480917" cy="5610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767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 err="1">
                <a:solidFill>
                  <a:srgbClr val="C00000"/>
                </a:solidFill>
              </a:rPr>
              <a:t>Пазлы</a:t>
            </a:r>
            <a:r>
              <a:rPr lang="ru-RU" b="1" dirty="0">
                <a:solidFill>
                  <a:srgbClr val="C00000"/>
                </a:solidFill>
              </a:rPr>
              <a:t> готовы! Можно играть!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345465-A36C-4092-AEC6-6E64527B89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08" y="857434"/>
            <a:ext cx="7679184" cy="575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566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Полезные советы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6CE731-3DA6-46CD-A755-1C345ABD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257" y="979714"/>
            <a:ext cx="11579290" cy="620485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/>
              <a:t>В качестве картинки можно использовать фото. </a:t>
            </a:r>
          </a:p>
          <a:p>
            <a:pPr marL="457200" indent="-457200">
              <a:buAutoNum type="arabicPeriod"/>
            </a:pPr>
            <a:r>
              <a:rPr lang="ru-RU" dirty="0"/>
              <a:t>Палочки можно предварительно покрасить.  Для этого лучше использовать акриловую краску.</a:t>
            </a:r>
          </a:p>
          <a:p>
            <a:pPr marL="457200" indent="-457200">
              <a:buAutoNum type="arabicPeriod"/>
            </a:pPr>
            <a:r>
              <a:rPr lang="ru-RU" dirty="0" err="1"/>
              <a:t>Пазлы</a:t>
            </a:r>
            <a:r>
              <a:rPr lang="ru-RU" dirty="0"/>
              <a:t> можно покрыть акриловым лаком для прочности.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DFA6EC-F995-4A7F-B9FE-D6CFC40BD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648" y="3429000"/>
            <a:ext cx="4795935" cy="3194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220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6CE731-3DA6-46CD-A755-1C345ABD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257" y="979714"/>
            <a:ext cx="11579290" cy="6204857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Международный образовательный портал 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maam.ru</a:t>
            </a:r>
            <a:endParaRPr lang="ru-RU" dirty="0"/>
          </a:p>
          <a:p>
            <a:pPr marL="457200" indent="-457200">
              <a:buAutoNum type="arabicPeriod"/>
            </a:pPr>
            <a:r>
              <a:rPr lang="ru-RU" dirty="0"/>
              <a:t>Портал для родителей </a:t>
            </a:r>
            <a:r>
              <a:rPr lang="en-US" dirty="0"/>
              <a:t>vseodetyah.com</a:t>
            </a:r>
            <a:endParaRPr lang="ru-RU" dirty="0"/>
          </a:p>
          <a:p>
            <a:pPr marL="457200" indent="-457200">
              <a:buAutoNum type="arabicPeriod"/>
            </a:pPr>
            <a:r>
              <a:rPr lang="ru-RU" dirty="0"/>
              <a:t>Картинки взяты из свободного доступа (кроме слайдов 4-9)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71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0"/>
    </mc:Choice>
    <mc:Fallback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590BFA-B84B-4DBC-92A8-6D62453F5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4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6CE731-3DA6-46CD-A755-1C345ABD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257" y="233266"/>
            <a:ext cx="11579290" cy="695130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мастер – класса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педагогов с одним из вариантов изготовления дидактической игры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деревянных палочек от мороженого или медицинских шпателей своими руками.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будет полезен  воспитателям детских садов, педагогам дополнительного образования, родителям и всем тем, кто любит заниматься с детьми творчеством.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1D56B-CA23-42AF-A4ED-4E54FCC1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84" y="3236261"/>
            <a:ext cx="3640682" cy="3388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189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0601-CAFD-4008-9AFA-6C8300F8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05274"/>
            <a:ext cx="10364451" cy="1054360"/>
          </a:xfrm>
        </p:spPr>
        <p:txBody>
          <a:bodyPr>
            <a:normAutofit fontScale="90000"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defRPr/>
            </a:pPr>
            <a:br>
              <a:rPr lang="ru-RU" sz="1200" dirty="0"/>
            </a:br>
            <a:r>
              <a:rPr kumimoji="0" lang="ru-RU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Чем полезен </a:t>
            </a:r>
            <a:r>
              <a:rPr kumimoji="0" lang="ru-RU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пазл</a:t>
            </a:r>
            <a:r>
              <a:rPr kumimoji="0" lang="ru-RU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br>
              <a:rPr kumimoji="0" lang="ru-RU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C912F47-A64B-40D2-A185-891DFBDA46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43608"/>
            <a:ext cx="10363826" cy="444759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</a:t>
            </a:r>
            <a:r>
              <a:rPr lang="ru-RU" dirty="0" err="1"/>
              <a:t>Пазл</a:t>
            </a:r>
            <a:r>
              <a:rPr lang="ru-RU" dirty="0"/>
              <a:t> – </a:t>
            </a:r>
            <a:r>
              <a:rPr lang="ru-RU"/>
              <a:t>это развивающая игра</a:t>
            </a:r>
            <a:r>
              <a:rPr lang="ru-RU" dirty="0"/>
              <a:t>, которая развивает усидчивость, аккуратность, терпение и внимательность. </a:t>
            </a:r>
          </a:p>
          <a:p>
            <a:pPr marL="0" indent="0">
              <a:buNone/>
            </a:pPr>
            <a:r>
              <a:rPr lang="ru-RU" dirty="0"/>
              <a:t>     Когда малыш собирает картинку, он узнает, как устанавливаются связи между частью и целым.  </a:t>
            </a:r>
          </a:p>
          <a:p>
            <a:pPr marL="0" indent="0">
              <a:buNone/>
            </a:pPr>
            <a:r>
              <a:rPr lang="ru-RU" dirty="0"/>
              <a:t>     Ребенок развивает логику, мышление, мелкую моторику рук. </a:t>
            </a:r>
          </a:p>
          <a:p>
            <a:pPr marL="0" indent="0">
              <a:buNone/>
            </a:pPr>
            <a:r>
              <a:rPr lang="ru-RU" dirty="0"/>
              <a:t>     Для того, чтобы у ребенка получилось собрать сложный </a:t>
            </a:r>
            <a:r>
              <a:rPr lang="ru-RU" dirty="0" err="1"/>
              <a:t>пазл</a:t>
            </a:r>
            <a:r>
              <a:rPr lang="ru-RU" dirty="0"/>
              <a:t>, у него должно быть хорошо развито воображение.  Он должен уметь переворачивать картинку в уме, находить нужный фрагмент.</a:t>
            </a:r>
          </a:p>
        </p:txBody>
      </p:sp>
    </p:spTree>
    <p:extLst>
      <p:ext uri="{BB962C8B-B14F-4D97-AF65-F5344CB8AC3E}">
        <p14:creationId xmlns:p14="http://schemas.microsoft.com/office/powerpoint/2010/main" val="170973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Нам понадобятся: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6CE731-3DA6-46CD-A755-1C345ABD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306" y="979714"/>
            <a:ext cx="11924523" cy="6204857"/>
          </a:xfrm>
        </p:spPr>
        <p:txBody>
          <a:bodyPr/>
          <a:lstStyle/>
          <a:p>
            <a:r>
              <a:rPr lang="ru-RU" dirty="0"/>
              <a:t>Деревянные палочки от мороженого или 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Медицинские шпатели  (</a:t>
            </a:r>
            <a:r>
              <a:rPr kumimoji="0" lang="ru-RU" sz="20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Я взяла медицинские шпатели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). </a:t>
            </a:r>
            <a:endParaRPr lang="ru-RU" dirty="0"/>
          </a:p>
          <a:p>
            <a:r>
              <a:rPr lang="ru-RU" dirty="0"/>
              <a:t>Скотч или малярная лента</a:t>
            </a:r>
          </a:p>
          <a:p>
            <a:r>
              <a:rPr lang="ru-RU" dirty="0"/>
              <a:t>Детские наклейки (картинка, распечатанная на самоклеящейся или глянцевой фотобумаге и т. д.)</a:t>
            </a:r>
          </a:p>
          <a:p>
            <a:r>
              <a:rPr lang="ru-RU" dirty="0"/>
              <a:t>Канцелярский нож</a:t>
            </a:r>
          </a:p>
          <a:p>
            <a:r>
              <a:rPr lang="ru-RU" dirty="0"/>
              <a:t>линейка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B7A417-8FA7-457D-933B-2B71FF57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735" y="2988208"/>
            <a:ext cx="1752107" cy="1568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649B42-FA14-4814-A2AB-C1CEEFDA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045">
            <a:off x="4949884" y="2956741"/>
            <a:ext cx="1860269" cy="1239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0CEE1D-C568-42DB-A9E3-D6985DD8D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7" y="4082142"/>
            <a:ext cx="3785444" cy="2734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032FCE-DB2C-4353-9EEB-7E44B4CDB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09203" y="4483201"/>
            <a:ext cx="1525771" cy="2166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28168B-B09E-4502-84E8-A87819F2C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1659" y="4873767"/>
            <a:ext cx="2036676" cy="1368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678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Процесс изготовления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6CE731-3DA6-46CD-A755-1C345ABD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257" y="979714"/>
            <a:ext cx="11579290" cy="620485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Готовим все необходимое для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FE3A5-E4EB-4EBF-BE64-B89AF9B0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4071" y="1542019"/>
            <a:ext cx="6773662" cy="5080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05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Процесс изготовления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6CE731-3DA6-46CD-A755-1C345ABD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257" y="979714"/>
            <a:ext cx="11579290" cy="620485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Выкладываем медицинские шпатели на ровной поверхности как можно плотнее друг к другу и закрепляем малярной лентой или скотчем.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057BC-3BEF-4892-B0CF-CE3B35DD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1780" y="1959426"/>
            <a:ext cx="6324284" cy="4743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622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Процесс изготовления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6CE731-3DA6-46CD-A755-1C345ABD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257" y="979714"/>
            <a:ext cx="11579290" cy="620485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Переворачиваем шпатели скотчем вниз и клеим наклейку.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6144B-F147-4520-990D-774B2E25D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4531" y="600339"/>
            <a:ext cx="5257245" cy="7009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68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Процесс изготовления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6CE731-3DA6-46CD-A755-1C345ABD5C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1257" y="979714"/>
            <a:ext cx="11579290" cy="620485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 помощью линейки разрезаем картинку канцелярским ножом. Удаляем скотч.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7B58CC-BACB-470E-99C9-E5EBBEBFD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5" y="1888724"/>
            <a:ext cx="6495495" cy="4871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754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48C81-F455-42FB-A894-F0A10B67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9713"/>
          </a:xfrm>
        </p:spPr>
        <p:txBody>
          <a:bodyPr/>
          <a:lstStyle/>
          <a:p>
            <a:r>
              <a:rPr lang="ru-RU" b="1" dirty="0" err="1">
                <a:solidFill>
                  <a:srgbClr val="C00000"/>
                </a:solidFill>
              </a:rPr>
              <a:t>Пазлы</a:t>
            </a:r>
            <a:r>
              <a:rPr lang="ru-RU" b="1" dirty="0">
                <a:solidFill>
                  <a:srgbClr val="C00000"/>
                </a:solidFill>
              </a:rPr>
              <a:t> готовы! Можно играть!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78BD3E-536D-443F-A796-F214F5FD0DF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83" y="1021725"/>
            <a:ext cx="7507518" cy="563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24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0"/>
    </mc:Choice>
    <mc:Fallback>
      <p:transition spd="slow" advTm="0"/>
    </mc:Fallback>
  </mc:AlternateContent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139</TotalTime>
  <Words>360</Words>
  <Application>Microsoft Office PowerPoint</Application>
  <PresentationFormat>Широкоэкранный</PresentationFormat>
  <Paragraphs>43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Tw Cen MT</vt:lpstr>
      <vt:lpstr>Капля</vt:lpstr>
      <vt:lpstr>Пазлы  из палочек от мороженого</vt:lpstr>
      <vt:lpstr>Презентация PowerPoint</vt:lpstr>
      <vt:lpstr> Чем полезен пазл? </vt:lpstr>
      <vt:lpstr>Нам понадобятся:</vt:lpstr>
      <vt:lpstr>Процесс изготовления</vt:lpstr>
      <vt:lpstr>Процесс изготовления</vt:lpstr>
      <vt:lpstr>Процесс изготовления</vt:lpstr>
      <vt:lpstr>Процесс изготовления</vt:lpstr>
      <vt:lpstr>Пазлы готовы! Можно играть!</vt:lpstr>
      <vt:lpstr>Пазлы готовы! Можно играть!</vt:lpstr>
      <vt:lpstr>Пазлы готовы! Можно играть!</vt:lpstr>
      <vt:lpstr>Пазлы готовы! Можно играть!</vt:lpstr>
      <vt:lpstr>Полезные советы</vt:lpstr>
      <vt:lpstr>источники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Пазлы  из палочек от мороженого</dc:title>
  <dc:creator>Сергей Козлянкин</dc:creator>
  <cp:lastModifiedBy>Сергей Козлянкин</cp:lastModifiedBy>
  <cp:revision>5</cp:revision>
  <dcterms:created xsi:type="dcterms:W3CDTF">2021-11-13T17:37:40Z</dcterms:created>
  <dcterms:modified xsi:type="dcterms:W3CDTF">2021-11-19T13:15:01Z</dcterms:modified>
</cp:coreProperties>
</file>