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9BC-8720-4097-A5F0-022E08B4770F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E32F-5DF0-4AE8-8344-09F764B2A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069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9BC-8720-4097-A5F0-022E08B4770F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E32F-5DF0-4AE8-8344-09F764B2A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179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9BC-8720-4097-A5F0-022E08B4770F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E32F-5DF0-4AE8-8344-09F764B2A47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883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9BC-8720-4097-A5F0-022E08B4770F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E32F-5DF0-4AE8-8344-09F764B2A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7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9BC-8720-4097-A5F0-022E08B4770F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E32F-5DF0-4AE8-8344-09F764B2A47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0686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9BC-8720-4097-A5F0-022E08B4770F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E32F-5DF0-4AE8-8344-09F764B2A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125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9BC-8720-4097-A5F0-022E08B4770F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E32F-5DF0-4AE8-8344-09F764B2A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921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9BC-8720-4097-A5F0-022E08B4770F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E32F-5DF0-4AE8-8344-09F764B2A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14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9BC-8720-4097-A5F0-022E08B4770F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E32F-5DF0-4AE8-8344-09F764B2A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140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9BC-8720-4097-A5F0-022E08B4770F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E32F-5DF0-4AE8-8344-09F764B2A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464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9BC-8720-4097-A5F0-022E08B4770F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E32F-5DF0-4AE8-8344-09F764B2A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421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9BC-8720-4097-A5F0-022E08B4770F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E32F-5DF0-4AE8-8344-09F764B2A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830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9BC-8720-4097-A5F0-022E08B4770F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E32F-5DF0-4AE8-8344-09F764B2A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010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9BC-8720-4097-A5F0-022E08B4770F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E32F-5DF0-4AE8-8344-09F764B2A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053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9BC-8720-4097-A5F0-022E08B4770F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E32F-5DF0-4AE8-8344-09F764B2A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050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9BC-8720-4097-A5F0-022E08B4770F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DE32F-5DF0-4AE8-8344-09F764B2A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011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509BC-8720-4097-A5F0-022E08B4770F}" type="datetimeFigureOut">
              <a:rPr lang="ru-RU" smtClean="0"/>
              <a:t>18.10.2020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16DE32F-5DF0-4AE8-8344-09F764B2A4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752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2E78A11-693A-43A9-94E3-8DD8A91B4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D01EEAA-77CB-4315-B797-E84D360B0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7706" y="1268964"/>
            <a:ext cx="10049069" cy="5589036"/>
          </a:xfrm>
        </p:spPr>
        <p:txBody>
          <a:bodyPr/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БАБОЧКА ИЗ НИТОК ДЛЯ ВЯЗАНИЯ И ПАЛОЧЕК ОТ МОРОЖЕНОГО.</a:t>
            </a:r>
            <a:br>
              <a:rPr lang="ru-RU" sz="4400" b="1" dirty="0">
                <a:solidFill>
                  <a:srgbClr val="002060"/>
                </a:solidFill>
              </a:rPr>
            </a:br>
            <a:br>
              <a:rPr lang="ru-RU" sz="44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МАСТЕР – КЛАСС ДЛЯ ПЕДАГОГОВ.</a:t>
            </a:r>
            <a:br>
              <a:rPr lang="ru-RU" sz="4400" b="1" dirty="0">
                <a:solidFill>
                  <a:srgbClr val="002060"/>
                </a:solidFill>
              </a:rPr>
            </a:br>
            <a:br>
              <a:rPr lang="ru-RU" sz="4400" dirty="0">
                <a:solidFill>
                  <a:srgbClr val="002060"/>
                </a:solidFill>
              </a:rPr>
            </a:br>
            <a:r>
              <a:rPr lang="ru-RU" sz="4400" dirty="0"/>
              <a:t>                                     </a:t>
            </a:r>
            <a:r>
              <a:rPr lang="ru-RU" sz="2000" b="1" dirty="0">
                <a:solidFill>
                  <a:srgbClr val="002060"/>
                </a:solidFill>
              </a:rPr>
              <a:t>ПОДГОТОВИЛА: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                                                                                ВОСПИТАТЕЛЬ 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                                                                                       КОЗЛЯНКИНА А. Г.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1400" b="1" dirty="0">
                <a:solidFill>
                  <a:srgbClr val="002060"/>
                </a:solidFill>
              </a:rPr>
              <a:t>КОЗЕЛЬСК, 2020</a:t>
            </a:r>
            <a:br>
              <a:rPr lang="ru-RU" sz="1400" b="1" dirty="0">
                <a:solidFill>
                  <a:srgbClr val="002060"/>
                </a:solidFill>
              </a:rPr>
            </a:b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373823A4-11A5-4820-8529-907CE2EDD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111968"/>
            <a:ext cx="9363096" cy="1156996"/>
          </a:xfrm>
        </p:spPr>
        <p:txBody>
          <a:bodyPr>
            <a:norm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КАЗЁННОЕ ДОШКОЛЬНОЕ ОБРАЗОВАТЕЛЬНОЕ УЧРЕЖДЕНИЕ 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КОМБИНИРОВАННОГО ВИДА №1 «ОРЛЁНОК», 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КОЗЕЛЬСК КОЗЕЛЬСКОГО РАЙОНА КАЛУЖСКОЙ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757798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E5D5F-2C4F-4FD9-B732-E7455E650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67951"/>
            <a:ext cx="8596668" cy="176244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</a:rPr>
              <a:t>Две бусины чуть меньшего размера нанизываем на синельную проволоку с другой стороны, ниже крыльев. </a:t>
            </a:r>
            <a:br>
              <a:rPr lang="ru-RU" sz="2400" b="1" dirty="0">
                <a:solidFill>
                  <a:srgbClr val="00B050"/>
                </a:solidFill>
              </a:rPr>
            </a:br>
            <a:r>
              <a:rPr lang="ru-RU" sz="2400" b="1" dirty="0">
                <a:solidFill>
                  <a:srgbClr val="00B050"/>
                </a:solidFill>
              </a:rPr>
              <a:t>С обратной стороны бабочки можно зафиксировать булавку, и тогда она станет брошью (или украшением для штор).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236E872-728E-4405-B800-1ECAABE6B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79962" y="2054841"/>
            <a:ext cx="5591412" cy="4193559"/>
          </a:xfrm>
        </p:spPr>
      </p:pic>
    </p:spTree>
    <p:extLst>
      <p:ext uri="{BB962C8B-B14F-4D97-AF65-F5344CB8AC3E}">
        <p14:creationId xmlns:p14="http://schemas.microsoft.com/office/powerpoint/2010/main" val="3083139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CC36851-8B53-48CE-889F-23775A66D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CC68F1-0C6F-496A-9CB1-FC274B05D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DD5C46-A581-4F09-8B22-84973267A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0" y="6248400"/>
            <a:ext cx="2938071" cy="467192"/>
          </a:xfrm>
        </p:spPr>
        <p:txBody>
          <a:bodyPr>
            <a:normAutofit/>
          </a:bodyPr>
          <a:lstStyle/>
          <a:p>
            <a:pPr algn="r"/>
            <a:r>
              <a:rPr lang="ru-RU" sz="1200" b="1" dirty="0"/>
              <a:t>Источники: интернет - ресурсы</a:t>
            </a:r>
          </a:p>
        </p:txBody>
      </p:sp>
    </p:spTree>
    <p:extLst>
      <p:ext uri="{BB962C8B-B14F-4D97-AF65-F5344CB8AC3E}">
        <p14:creationId xmlns:p14="http://schemas.microsoft.com/office/powerpoint/2010/main" val="1615541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465E5-4144-4497-9A65-0C35B4F35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61257"/>
            <a:ext cx="8596668" cy="26872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rgbClr val="00B050"/>
                </a:solidFill>
              </a:rPr>
              <a:t>Уважаемые коллеги!</a:t>
            </a:r>
            <a:br>
              <a:rPr lang="ru-RU" sz="2700" b="1" dirty="0">
                <a:solidFill>
                  <a:srgbClr val="00B050"/>
                </a:solidFill>
              </a:rPr>
            </a:br>
            <a:r>
              <a:rPr lang="ru-RU" sz="2700" b="1" dirty="0">
                <a:solidFill>
                  <a:srgbClr val="00B050"/>
                </a:solidFill>
              </a:rPr>
              <a:t>Предлагаю вашему вниманию мастер – класс по созданию замечательных бабочек из  ниток для вязания  и палочек от мороженого. Эти бабочки могут стать отличным подарком для мам, а также послужить украшением интерьера.</a:t>
            </a:r>
            <a:br>
              <a:rPr lang="ru-RU" sz="3200" dirty="0">
                <a:solidFill>
                  <a:schemeClr val="tx1"/>
                </a:solidFill>
              </a:rPr>
            </a:br>
            <a:br>
              <a:rPr lang="ru-RU" sz="3200" dirty="0">
                <a:solidFill>
                  <a:schemeClr val="tx1"/>
                </a:solidFill>
              </a:rPr>
            </a:br>
            <a:br>
              <a:rPr lang="ru-RU" sz="3200" dirty="0">
                <a:solidFill>
                  <a:schemeClr val="tx1"/>
                </a:solidFill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BE1C59A-7EE4-4F16-84DE-BEF31DF67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12" y="2799184"/>
            <a:ext cx="5132260" cy="3849195"/>
          </a:xfrm>
        </p:spPr>
      </p:pic>
    </p:spTree>
    <p:extLst>
      <p:ext uri="{BB962C8B-B14F-4D97-AF65-F5344CB8AC3E}">
        <p14:creationId xmlns:p14="http://schemas.microsoft.com/office/powerpoint/2010/main" val="4195538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411953-48DC-4A7C-A6B5-E77D442AC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2597"/>
            <a:ext cx="8596668" cy="2481942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                              Для работы нам понадобятся:</a:t>
            </a:r>
            <a:br>
              <a:rPr lang="ru-RU" sz="2400" b="1" dirty="0">
                <a:solidFill>
                  <a:srgbClr val="00B050"/>
                </a:solidFill>
              </a:rPr>
            </a:br>
            <a:r>
              <a:rPr lang="ru-RU" sz="2400" b="1" dirty="0">
                <a:solidFill>
                  <a:srgbClr val="00B050"/>
                </a:solidFill>
              </a:rPr>
              <a:t>- нитки для вязания</a:t>
            </a:r>
            <a:br>
              <a:rPr lang="ru-RU" sz="2400" b="1" dirty="0">
                <a:solidFill>
                  <a:srgbClr val="00B050"/>
                </a:solidFill>
              </a:rPr>
            </a:br>
            <a:r>
              <a:rPr lang="ru-RU" sz="2400" b="1" dirty="0">
                <a:solidFill>
                  <a:srgbClr val="00B050"/>
                </a:solidFill>
              </a:rPr>
              <a:t>- деревянные палочки от мороженого</a:t>
            </a:r>
            <a:br>
              <a:rPr lang="ru-RU" sz="2400" b="1" dirty="0">
                <a:solidFill>
                  <a:srgbClr val="00B050"/>
                </a:solidFill>
              </a:rPr>
            </a:br>
            <a:r>
              <a:rPr lang="ru-RU" sz="2400" b="1" dirty="0">
                <a:solidFill>
                  <a:srgbClr val="00B050"/>
                </a:solidFill>
              </a:rPr>
              <a:t>- синельная проволока</a:t>
            </a:r>
            <a:br>
              <a:rPr lang="ru-RU" sz="2400" b="1" dirty="0">
                <a:solidFill>
                  <a:srgbClr val="00B050"/>
                </a:solidFill>
              </a:rPr>
            </a:br>
            <a:r>
              <a:rPr lang="ru-RU" sz="2400" b="1" dirty="0">
                <a:solidFill>
                  <a:srgbClr val="00B050"/>
                </a:solidFill>
              </a:rPr>
              <a:t>- бусины</a:t>
            </a:r>
            <a:br>
              <a:rPr lang="ru-RU" sz="2400" b="1" dirty="0">
                <a:solidFill>
                  <a:srgbClr val="00B050"/>
                </a:solidFill>
              </a:rPr>
            </a:br>
            <a:r>
              <a:rPr lang="ru-RU" sz="2400" b="1" dirty="0">
                <a:solidFill>
                  <a:srgbClr val="00B050"/>
                </a:solidFill>
              </a:rPr>
              <a:t>- горячий клей</a:t>
            </a:r>
            <a:br>
              <a:rPr lang="ru-RU" sz="2400" dirty="0">
                <a:solidFill>
                  <a:srgbClr val="00B050"/>
                </a:solidFill>
              </a:rPr>
            </a:b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FEF8558-3570-4A9E-B0BA-D41A8697A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774" y="2724538"/>
            <a:ext cx="5299787" cy="3974840"/>
          </a:xfrm>
        </p:spPr>
      </p:pic>
    </p:spTree>
    <p:extLst>
      <p:ext uri="{BB962C8B-B14F-4D97-AF65-F5344CB8AC3E}">
        <p14:creationId xmlns:p14="http://schemas.microsoft.com/office/powerpoint/2010/main" val="3293665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1A864-910A-4520-971B-B400FAAAA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</a:rPr>
              <a:t>Итак, приступаем к работе. Складываем две палочки от мороженого крест – накрест и склеиваем при помощи горячего клея. Это будет основа для крыльев.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9F3C09E-B854-4F1B-8D7F-F7017F2F2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50307" y="2052735"/>
            <a:ext cx="6108439" cy="4581330"/>
          </a:xfrm>
        </p:spPr>
      </p:pic>
    </p:spTree>
    <p:extLst>
      <p:ext uri="{BB962C8B-B14F-4D97-AF65-F5344CB8AC3E}">
        <p14:creationId xmlns:p14="http://schemas.microsoft.com/office/powerpoint/2010/main" val="1068847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3839B-F39D-42D5-BC6D-2B750E95C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5273"/>
            <a:ext cx="8596668" cy="172512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</a:rPr>
              <a:t>Далее обматываем нитками один из углов, образуемых палочками. Делаем это так, будто рисуем восьмерку. Нитки можно зафиксировать клеем. Нитки </a:t>
            </a:r>
            <a:r>
              <a:rPr lang="ru-RU" sz="2400" b="1">
                <a:solidFill>
                  <a:srgbClr val="00B050"/>
                </a:solidFill>
              </a:rPr>
              <a:t>можно использовать  </a:t>
            </a:r>
            <a:r>
              <a:rPr lang="ru-RU" sz="2400" b="1" dirty="0">
                <a:solidFill>
                  <a:srgbClr val="00B050"/>
                </a:solidFill>
              </a:rPr>
              <a:t>как одного, так и нескольких цветов.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D86598E-033E-41AF-9711-ABB1161D7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4481" y="1540166"/>
            <a:ext cx="4382194" cy="5842927"/>
          </a:xfrm>
        </p:spPr>
      </p:pic>
    </p:spTree>
    <p:extLst>
      <p:ext uri="{BB962C8B-B14F-4D97-AF65-F5344CB8AC3E}">
        <p14:creationId xmlns:p14="http://schemas.microsoft.com/office/powerpoint/2010/main" val="1626770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6400A-72BE-4087-8AE0-5CC22E47E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</a:rPr>
              <a:t>Продолжаем обматывать сначала один угол, затем второй. Нитки разных цветов для удобства можно связать между собой.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557A7BD-C3CE-4AE7-9BBF-C1975FCE5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42360" y="1540179"/>
            <a:ext cx="4266615" cy="5688822"/>
          </a:xfrm>
        </p:spPr>
      </p:pic>
    </p:spTree>
    <p:extLst>
      <p:ext uri="{BB962C8B-B14F-4D97-AF65-F5344CB8AC3E}">
        <p14:creationId xmlns:p14="http://schemas.microsoft.com/office/powerpoint/2010/main" val="2325122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1B426-ACE1-4595-932B-7DA5DF761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</a:rPr>
              <a:t>Теперь можно перейти к изготовлению тела бабочки. Для этого берем синельную проволоку, сгибаем ее пополам вокруг бабочки и фиксируем.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50B7592-FFC4-4379-8119-3BC76A6CE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1096" y="1465172"/>
            <a:ext cx="4309144" cy="5745526"/>
          </a:xfrm>
        </p:spPr>
      </p:pic>
    </p:spTree>
    <p:extLst>
      <p:ext uri="{BB962C8B-B14F-4D97-AF65-F5344CB8AC3E}">
        <p14:creationId xmlns:p14="http://schemas.microsoft.com/office/powerpoint/2010/main" val="3481680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>
            <a:extLst>
              <a:ext uri="{FF2B5EF4-FFF2-40B4-BE49-F238E27FC236}">
                <a16:creationId xmlns:a16="http://schemas.microsoft.com/office/drawing/2014/main" id="{BDDF38EE-6958-4AA6-9B52-A8B11432C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1235" y="749858"/>
            <a:ext cx="4163861" cy="555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42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53FF2-B99B-46F9-9F26-E5D87B9DE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</a:rPr>
              <a:t>Далее нанизываем на синельную проволоку крупную бусину. Это будет голова бабочки. Концы проволоки разводим в стороны и скручиваем – это усики.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40D49C4-4529-4E2E-9BFE-CE32BA8A8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5078" y="1565988"/>
            <a:ext cx="4264088" cy="5685452"/>
          </a:xfrm>
        </p:spPr>
      </p:pic>
    </p:spTree>
    <p:extLst>
      <p:ext uri="{BB962C8B-B14F-4D97-AF65-F5344CB8AC3E}">
        <p14:creationId xmlns:p14="http://schemas.microsoft.com/office/powerpoint/2010/main" val="135683664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103</TotalTime>
  <Words>296</Words>
  <Application>Microsoft Office PowerPoint</Application>
  <PresentationFormat>Широкоэкранный</PresentationFormat>
  <Paragraphs>13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Times New Roman</vt:lpstr>
      <vt:lpstr>Trebuchet MS</vt:lpstr>
      <vt:lpstr>Wingdings 3</vt:lpstr>
      <vt:lpstr>Аспект</vt:lpstr>
      <vt:lpstr>БАБОЧКА ИЗ НИТОК ДЛЯ ВЯЗАНИЯ И ПАЛОЧЕК ОТ МОРОЖЕНОГО.  МАСТЕР – КЛАСС ДЛЯ ПЕДАГОГОВ.                                       ПОДГОТОВИЛА:                                                                                 ВОСПИТАТЕЛЬ                                                                                         КОЗЛЯНКИНА А. Г. КОЗЕЛЬСК, 2020 </vt:lpstr>
      <vt:lpstr>Уважаемые коллеги! Предлагаю вашему вниманию мастер – класс по созданию замечательных бабочек из  ниток для вязания  и палочек от мороженого. Эти бабочки могут стать отличным подарком для мам, а также послужить украшением интерьера.   </vt:lpstr>
      <vt:lpstr>                              Для работы нам понадобятся: - нитки для вязания - деревянные палочки от мороженого - синельная проволока - бусины - горячий клей </vt:lpstr>
      <vt:lpstr>Итак, приступаем к работе. Складываем две палочки от мороженого крест – накрест и склеиваем при помощи горячего клея. Это будет основа для крыльев. </vt:lpstr>
      <vt:lpstr>Далее обматываем нитками один из углов, образуемых палочками. Делаем это так, будто рисуем восьмерку. Нитки можно зафиксировать клеем. Нитки можно использовать  как одного, так и нескольких цветов.</vt:lpstr>
      <vt:lpstr>Продолжаем обматывать сначала один угол, затем второй. Нитки разных цветов для удобства можно связать между собой. </vt:lpstr>
      <vt:lpstr>Теперь можно перейти к изготовлению тела бабочки. Для этого берем синельную проволоку, сгибаем ее пополам вокруг бабочки и фиксируем.</vt:lpstr>
      <vt:lpstr>Презентация PowerPoint</vt:lpstr>
      <vt:lpstr>Далее нанизываем на синельную проволоку крупную бусину. Это будет голова бабочки. Концы проволоки разводим в стороны и скручиваем – это усики.</vt:lpstr>
      <vt:lpstr>Две бусины чуть меньшего размера нанизываем на синельную проволоку с другой стороны, ниже крыльев.  С обратной стороны бабочки можно зафиксировать булавку, и тогда она станет брошью (или украшением для штор).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Козлянкин</dc:creator>
  <cp:lastModifiedBy>Сергей Козлянкин</cp:lastModifiedBy>
  <cp:revision>12</cp:revision>
  <dcterms:created xsi:type="dcterms:W3CDTF">2020-09-20T10:21:52Z</dcterms:created>
  <dcterms:modified xsi:type="dcterms:W3CDTF">2020-10-18T15:52:35Z</dcterms:modified>
</cp:coreProperties>
</file>